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7" r:id="rId6"/>
    <p:sldId id="262" r:id="rId7"/>
    <p:sldId id="268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A089919-B7B6-4900-AA9F-136F747B6040}" type="datetimeFigureOut">
              <a:rPr lang="nb-NO" smtClean="0"/>
              <a:t>07.12.2015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27C97C3-C7FF-48E4-B746-025A25B2C399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39"/>
          <a:stretch/>
        </p:blipFill>
        <p:spPr bwMode="auto">
          <a:xfrm>
            <a:off x="2699792" y="1340768"/>
            <a:ext cx="4048125" cy="52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437112"/>
            <a:ext cx="1440160" cy="1078977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616" y="2132856"/>
            <a:ext cx="4256707" cy="204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7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63688" y="2348880"/>
            <a:ext cx="5400600" cy="2764904"/>
          </a:xfrm>
        </p:spPr>
        <p:txBody>
          <a:bodyPr/>
          <a:lstStyle/>
          <a:p>
            <a:pPr marL="0" indent="0">
              <a:buNone/>
            </a:pPr>
            <a:r>
              <a:rPr lang="nb-NO" b="1" dirty="0" err="1" smtClean="0"/>
              <a:t>Mototrbo</a:t>
            </a:r>
            <a:r>
              <a:rPr lang="nb-NO" b="1" dirty="0" smtClean="0"/>
              <a:t> GSM Telephone Gateway</a:t>
            </a:r>
          </a:p>
          <a:p>
            <a:pPr marL="0" indent="0">
              <a:buNone/>
            </a:pPr>
            <a:endParaRPr lang="nb-NO" b="1" dirty="0" smtClean="0"/>
          </a:p>
          <a:p>
            <a:pPr marL="0" indent="0" algn="ctr">
              <a:buNone/>
            </a:pPr>
            <a:r>
              <a:rPr lang="nb-NO" b="1" dirty="0" smtClean="0"/>
              <a:t>Great </a:t>
            </a:r>
            <a:r>
              <a:rPr lang="nb-NO" b="1" dirty="0" err="1" smtClean="0"/>
              <a:t>flexibility</a:t>
            </a:r>
            <a:endParaRPr lang="nb-NO" b="1" dirty="0" smtClean="0"/>
          </a:p>
          <a:p>
            <a:pPr marL="0" indent="0" algn="ctr">
              <a:buNone/>
            </a:pPr>
            <a:r>
              <a:rPr lang="nb-NO" b="1" dirty="0" err="1" smtClean="0"/>
              <a:t>Easy</a:t>
            </a:r>
            <a:r>
              <a:rPr lang="nb-NO" b="1" dirty="0" smtClean="0"/>
              <a:t> to </a:t>
            </a:r>
            <a:r>
              <a:rPr lang="nb-NO" b="1" dirty="0" err="1" smtClean="0"/>
              <a:t>install</a:t>
            </a:r>
            <a:endParaRPr lang="nb-NO" b="1" dirty="0" smtClean="0"/>
          </a:p>
          <a:p>
            <a:pPr marL="0" indent="0" algn="ctr">
              <a:buNone/>
            </a:pPr>
            <a:r>
              <a:rPr lang="nb-NO" b="1" dirty="0" smtClean="0"/>
              <a:t>Small in </a:t>
            </a:r>
            <a:r>
              <a:rPr lang="nb-NO" b="1" dirty="0" err="1" smtClean="0"/>
              <a:t>size</a:t>
            </a:r>
            <a:endParaRPr lang="nb-NO" b="1" dirty="0" smtClean="0"/>
          </a:p>
          <a:p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457" y="548680"/>
            <a:ext cx="40481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34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b="1" dirty="0" smtClean="0"/>
              <a:t>In </a:t>
            </a:r>
            <a:r>
              <a:rPr lang="nb-NO" b="1" dirty="0" err="1" smtClean="0"/>
              <a:t>what</a:t>
            </a:r>
            <a:r>
              <a:rPr lang="nb-NO" b="1" dirty="0" smtClean="0"/>
              <a:t> </a:t>
            </a:r>
            <a:r>
              <a:rPr lang="nb-NO" b="1" dirty="0" err="1" smtClean="0"/>
              <a:t>networks</a:t>
            </a:r>
            <a:r>
              <a:rPr lang="nb-NO" b="1" dirty="0" smtClean="0"/>
              <a:t> </a:t>
            </a:r>
            <a:r>
              <a:rPr lang="nb-NO" b="1" dirty="0" err="1" smtClean="0"/>
              <a:t>can</a:t>
            </a:r>
            <a:r>
              <a:rPr lang="nb-NO" b="1" dirty="0" smtClean="0"/>
              <a:t> it be used?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 smtClean="0"/>
              <a:t>IP Site Connect 			</a:t>
            </a:r>
            <a:r>
              <a:rPr lang="nb-NO" b="1" dirty="0" err="1" smtClean="0"/>
              <a:t>Capacity</a:t>
            </a:r>
            <a:r>
              <a:rPr lang="nb-NO" b="1" dirty="0" smtClean="0"/>
              <a:t> Plus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48680"/>
            <a:ext cx="40481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269" y="3140968"/>
            <a:ext cx="1231768" cy="343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067" y="3140968"/>
            <a:ext cx="1197213" cy="3525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651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2051719" y="1988840"/>
            <a:ext cx="6672363" cy="44644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b-NO" b="1" dirty="0" err="1" smtClean="0"/>
              <a:t>What</a:t>
            </a:r>
            <a:r>
              <a:rPr lang="nb-NO" b="1" dirty="0" smtClean="0"/>
              <a:t> </a:t>
            </a:r>
            <a:r>
              <a:rPr lang="nb-NO" b="1" dirty="0" err="1" smtClean="0"/>
              <a:t>about</a:t>
            </a:r>
            <a:r>
              <a:rPr lang="nb-NO" b="1" dirty="0" smtClean="0"/>
              <a:t> </a:t>
            </a:r>
            <a:r>
              <a:rPr lang="nb-NO" b="1" dirty="0" err="1" smtClean="0"/>
              <a:t>Linked</a:t>
            </a:r>
            <a:r>
              <a:rPr lang="nb-NO" b="1" dirty="0" smtClean="0"/>
              <a:t> </a:t>
            </a:r>
            <a:r>
              <a:rPr lang="nb-NO" b="1" dirty="0" err="1" smtClean="0"/>
              <a:t>Capacity</a:t>
            </a:r>
            <a:r>
              <a:rPr lang="nb-NO" b="1" dirty="0" smtClean="0"/>
              <a:t> Plus?</a:t>
            </a:r>
          </a:p>
          <a:p>
            <a:pPr marL="0" indent="0" algn="ctr">
              <a:buNone/>
            </a:pPr>
            <a:endParaRPr lang="nb-NO" b="1" dirty="0" smtClean="0"/>
          </a:p>
          <a:p>
            <a:r>
              <a:rPr lang="nb-NO" b="1" dirty="0"/>
              <a:t>For </a:t>
            </a:r>
            <a:r>
              <a:rPr lang="nb-NO" b="1" dirty="0" err="1"/>
              <a:t>incomming</a:t>
            </a:r>
            <a:r>
              <a:rPr lang="nb-NO" b="1" dirty="0"/>
              <a:t> </a:t>
            </a:r>
            <a:r>
              <a:rPr lang="nb-NO" b="1" dirty="0" err="1"/>
              <a:t>calls</a:t>
            </a:r>
            <a:r>
              <a:rPr lang="nb-NO" b="1" dirty="0"/>
              <a:t> </a:t>
            </a:r>
            <a:r>
              <a:rPr lang="nb-NO" b="1" dirty="0" err="1"/>
              <a:t>only</a:t>
            </a:r>
            <a:r>
              <a:rPr lang="nb-NO" b="1" dirty="0"/>
              <a:t>, </a:t>
            </a:r>
            <a:r>
              <a:rPr lang="nb-NO" b="1" dirty="0" err="1"/>
              <a:t>one</a:t>
            </a:r>
            <a:r>
              <a:rPr lang="nb-NO" b="1" dirty="0"/>
              <a:t> </a:t>
            </a:r>
            <a:r>
              <a:rPr lang="nb-NO" b="1" dirty="0" err="1"/>
              <a:t>DMRVoice</a:t>
            </a:r>
            <a:r>
              <a:rPr lang="nb-NO" b="1" dirty="0"/>
              <a:t> Link </a:t>
            </a:r>
            <a:r>
              <a:rPr lang="nb-NO" b="1" dirty="0" err="1"/>
              <a:t>required</a:t>
            </a:r>
            <a:r>
              <a:rPr lang="nb-NO" b="1" dirty="0"/>
              <a:t> in </a:t>
            </a:r>
            <a:r>
              <a:rPr lang="nb-NO" b="1" dirty="0" err="1"/>
              <a:t>the</a:t>
            </a:r>
            <a:r>
              <a:rPr lang="nb-NO" b="1" dirty="0"/>
              <a:t> total </a:t>
            </a:r>
            <a:r>
              <a:rPr lang="nb-NO" b="1" dirty="0" err="1"/>
              <a:t>netwok</a:t>
            </a:r>
            <a:r>
              <a:rPr lang="nb-NO" b="1" dirty="0"/>
              <a:t>.</a:t>
            </a:r>
          </a:p>
          <a:p>
            <a:endParaRPr lang="nb-NO" b="1" dirty="0"/>
          </a:p>
          <a:p>
            <a:r>
              <a:rPr lang="nb-NO" b="1" dirty="0"/>
              <a:t>Call-</a:t>
            </a:r>
            <a:r>
              <a:rPr lang="nb-NO" b="1" dirty="0" err="1"/>
              <a:t>out</a:t>
            </a:r>
            <a:r>
              <a:rPr lang="nb-NO" b="1" dirty="0"/>
              <a:t> </a:t>
            </a:r>
            <a:r>
              <a:rPr lang="nb-NO" b="1" dirty="0" err="1"/>
              <a:t>will</a:t>
            </a:r>
            <a:r>
              <a:rPr lang="nb-NO" b="1" dirty="0"/>
              <a:t> </a:t>
            </a:r>
            <a:r>
              <a:rPr lang="nb-NO" b="1" dirty="0" err="1"/>
              <a:t>than</a:t>
            </a:r>
            <a:r>
              <a:rPr lang="nb-NO" b="1" dirty="0"/>
              <a:t> </a:t>
            </a:r>
            <a:r>
              <a:rPr lang="nb-NO" b="1" dirty="0" err="1"/>
              <a:t>only</a:t>
            </a:r>
            <a:r>
              <a:rPr lang="nb-NO" b="1" dirty="0"/>
              <a:t> be </a:t>
            </a:r>
            <a:r>
              <a:rPr lang="nb-NO" b="1" dirty="0" err="1"/>
              <a:t>possible</a:t>
            </a:r>
            <a:r>
              <a:rPr lang="nb-NO" b="1" dirty="0"/>
              <a:t> </a:t>
            </a:r>
            <a:r>
              <a:rPr lang="nb-NO" b="1" dirty="0" err="1"/>
              <a:t>if</a:t>
            </a:r>
            <a:r>
              <a:rPr lang="nb-NO" b="1" dirty="0"/>
              <a:t> </a:t>
            </a:r>
            <a:r>
              <a:rPr lang="nb-NO" b="1" dirty="0" err="1"/>
              <a:t>you</a:t>
            </a:r>
            <a:r>
              <a:rPr lang="nb-NO" b="1" dirty="0"/>
              <a:t> </a:t>
            </a:r>
            <a:r>
              <a:rPr lang="nb-NO" b="1" dirty="0" err="1"/>
              <a:t>are</a:t>
            </a:r>
            <a:r>
              <a:rPr lang="nb-NO" b="1" dirty="0"/>
              <a:t> under </a:t>
            </a:r>
            <a:r>
              <a:rPr lang="nb-NO" b="1" dirty="0" err="1"/>
              <a:t>coverage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site</a:t>
            </a:r>
            <a:r>
              <a:rPr lang="nb-NO" b="1" dirty="0"/>
              <a:t> </a:t>
            </a:r>
            <a:r>
              <a:rPr lang="nb-NO" b="1" dirty="0" err="1"/>
              <a:t>with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DMRVoice</a:t>
            </a:r>
            <a:r>
              <a:rPr lang="nb-NO" b="1" dirty="0"/>
              <a:t> Link.</a:t>
            </a:r>
          </a:p>
          <a:p>
            <a:endParaRPr lang="nb-NO" b="1" dirty="0"/>
          </a:p>
          <a:p>
            <a:r>
              <a:rPr lang="nb-NO" b="1" dirty="0"/>
              <a:t>To </a:t>
            </a:r>
            <a:r>
              <a:rPr lang="nb-NO" b="1" dirty="0" err="1"/>
              <a:t>achieve</a:t>
            </a:r>
            <a:r>
              <a:rPr lang="nb-NO" b="1" dirty="0"/>
              <a:t> full </a:t>
            </a:r>
            <a:r>
              <a:rPr lang="nb-NO" b="1" dirty="0" err="1"/>
              <a:t>call-out</a:t>
            </a:r>
            <a:r>
              <a:rPr lang="nb-NO" b="1" dirty="0"/>
              <a:t>/</a:t>
            </a:r>
            <a:r>
              <a:rPr lang="nb-NO" b="1" dirty="0" err="1"/>
              <a:t>call</a:t>
            </a:r>
            <a:r>
              <a:rPr lang="nb-NO" b="1" dirty="0"/>
              <a:t>-in </a:t>
            </a:r>
            <a:r>
              <a:rPr lang="nb-NO" b="1" dirty="0" err="1"/>
              <a:t>function</a:t>
            </a:r>
            <a:r>
              <a:rPr lang="nb-NO" b="1" dirty="0"/>
              <a:t>, </a:t>
            </a:r>
            <a:r>
              <a:rPr lang="nb-NO" b="1" dirty="0" err="1"/>
              <a:t>one</a:t>
            </a:r>
            <a:r>
              <a:rPr lang="nb-NO" b="1" dirty="0"/>
              <a:t> </a:t>
            </a:r>
            <a:r>
              <a:rPr lang="nb-NO" b="1" dirty="0" err="1"/>
              <a:t>DMRVoice</a:t>
            </a:r>
            <a:r>
              <a:rPr lang="nb-NO" b="1" dirty="0"/>
              <a:t> Link per </a:t>
            </a:r>
            <a:r>
              <a:rPr lang="nb-NO" b="1" dirty="0" err="1"/>
              <a:t>site</a:t>
            </a:r>
            <a:r>
              <a:rPr lang="nb-NO" b="1" dirty="0"/>
              <a:t> is </a:t>
            </a:r>
            <a:r>
              <a:rPr lang="nb-NO" b="1" dirty="0" err="1"/>
              <a:t>applicable</a:t>
            </a:r>
            <a:endParaRPr lang="nb-NO" b="1" dirty="0"/>
          </a:p>
          <a:p>
            <a:pPr marL="0" indent="0" algn="ctr">
              <a:buNone/>
            </a:pPr>
            <a:endParaRPr lang="nb-NO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48680"/>
            <a:ext cx="40481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73" y="2276872"/>
            <a:ext cx="1249363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7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205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err="1" smtClean="0"/>
              <a:t>Required</a:t>
            </a:r>
            <a:r>
              <a:rPr lang="nb-NO" b="1" dirty="0" smtClean="0"/>
              <a:t> </a:t>
            </a:r>
            <a:r>
              <a:rPr lang="nb-NO" b="1" dirty="0" err="1" smtClean="0"/>
              <a:t>Mototrbo</a:t>
            </a:r>
            <a:r>
              <a:rPr lang="nb-NO" b="1" dirty="0" smtClean="0"/>
              <a:t> </a:t>
            </a:r>
            <a:r>
              <a:rPr lang="nb-NO" b="1" dirty="0" err="1" smtClean="0"/>
              <a:t>equipment</a:t>
            </a:r>
            <a:r>
              <a:rPr lang="nb-NO" b="1" dirty="0" smtClean="0"/>
              <a:t>: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smtClean="0"/>
              <a:t>SLR5500, MTR3000 or DR3000 </a:t>
            </a:r>
            <a:r>
              <a:rPr lang="nb-NO" b="1" dirty="0" err="1" smtClean="0"/>
              <a:t>repeater</a:t>
            </a:r>
            <a:endParaRPr lang="nb-NO" b="1" dirty="0" smtClean="0"/>
          </a:p>
          <a:p>
            <a:r>
              <a:rPr lang="nb-NO" b="1" dirty="0" smtClean="0"/>
              <a:t>HKVN5056A Digital Phone </a:t>
            </a:r>
            <a:r>
              <a:rPr lang="nb-NO" b="1" dirty="0" err="1" smtClean="0"/>
              <a:t>Patch</a:t>
            </a:r>
            <a:r>
              <a:rPr lang="nb-NO" b="1" dirty="0" smtClean="0"/>
              <a:t> License </a:t>
            </a:r>
            <a:r>
              <a:rPr lang="nb-NO" b="1" dirty="0" err="1" smtClean="0"/>
              <a:t>key</a:t>
            </a:r>
            <a:endParaRPr lang="nb-NO" b="1" dirty="0" smtClean="0"/>
          </a:p>
          <a:p>
            <a:r>
              <a:rPr lang="nb-NO" b="1" dirty="0" smtClean="0"/>
              <a:t>HKVN4212A NAI License Data </a:t>
            </a:r>
            <a:r>
              <a:rPr lang="nb-NO" b="1" dirty="0" err="1" smtClean="0"/>
              <a:t>on</a:t>
            </a:r>
            <a:r>
              <a:rPr lang="nb-NO" b="1" dirty="0" smtClean="0"/>
              <a:t> all </a:t>
            </a:r>
            <a:r>
              <a:rPr lang="nb-NO" b="1" dirty="0" err="1" smtClean="0"/>
              <a:t>repeaters</a:t>
            </a:r>
            <a:r>
              <a:rPr lang="nb-NO" b="1" dirty="0" smtClean="0"/>
              <a:t> in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/>
              <a:t>network</a:t>
            </a:r>
            <a:r>
              <a:rPr lang="nb-NO" b="1" dirty="0" smtClean="0"/>
              <a:t>.</a:t>
            </a:r>
          </a:p>
          <a:p>
            <a:r>
              <a:rPr lang="nb-NO" b="1" dirty="0" smtClean="0"/>
              <a:t>DP/DM2000, DP3441, SL4000 or DP/DM4000 </a:t>
            </a:r>
            <a:r>
              <a:rPr lang="nb-NO" b="1" dirty="0" err="1" smtClean="0"/>
              <a:t>Mototrbo</a:t>
            </a:r>
            <a:r>
              <a:rPr lang="nb-NO" b="1" dirty="0" smtClean="0"/>
              <a:t> terminals (display </a:t>
            </a:r>
            <a:r>
              <a:rPr lang="nb-NO" b="1" dirty="0" err="1" smtClean="0"/>
              <a:t>models</a:t>
            </a:r>
            <a:r>
              <a:rPr lang="nb-NO" b="1" dirty="0" smtClean="0"/>
              <a:t> </a:t>
            </a:r>
            <a:r>
              <a:rPr lang="nb-NO" b="1" dirty="0" err="1" smtClean="0"/>
              <a:t>if</a:t>
            </a:r>
            <a:r>
              <a:rPr lang="nb-NO" b="1" dirty="0" smtClean="0"/>
              <a:t> </a:t>
            </a:r>
            <a:r>
              <a:rPr lang="nb-NO" b="1" dirty="0" err="1" smtClean="0"/>
              <a:t>text</a:t>
            </a:r>
            <a:r>
              <a:rPr lang="nb-NO" b="1" dirty="0" smtClean="0"/>
              <a:t> </a:t>
            </a:r>
            <a:r>
              <a:rPr lang="nb-NO" b="1" dirty="0" err="1" smtClean="0"/>
              <a:t>messages</a:t>
            </a:r>
            <a:r>
              <a:rPr lang="nb-NO" b="1" dirty="0" smtClean="0"/>
              <a:t> is </a:t>
            </a:r>
            <a:r>
              <a:rPr lang="nb-NO" b="1" dirty="0" err="1" smtClean="0"/>
              <a:t>required</a:t>
            </a:r>
            <a:r>
              <a:rPr lang="nb-NO" b="1" dirty="0" smtClean="0"/>
              <a:t>).</a:t>
            </a:r>
            <a:endParaRPr lang="nb-NO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8680"/>
            <a:ext cx="40481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44824"/>
            <a:ext cx="334168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0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3030" y="1772816"/>
            <a:ext cx="822960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b="1" dirty="0" err="1" smtClean="0"/>
              <a:t>What</a:t>
            </a:r>
            <a:r>
              <a:rPr lang="nb-NO" b="1" dirty="0" smtClean="0"/>
              <a:t> </a:t>
            </a:r>
            <a:r>
              <a:rPr lang="nb-NO" b="1" dirty="0" err="1" smtClean="0"/>
              <a:t>can</a:t>
            </a:r>
            <a:r>
              <a:rPr lang="nb-NO" b="1" dirty="0" smtClean="0"/>
              <a:t>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/>
              <a:t>DMRVoice</a:t>
            </a:r>
            <a:r>
              <a:rPr lang="nb-NO" b="1" dirty="0" smtClean="0"/>
              <a:t> Link do for </a:t>
            </a:r>
            <a:r>
              <a:rPr lang="nb-NO" b="1" dirty="0" err="1" smtClean="0"/>
              <a:t>you</a:t>
            </a:r>
            <a:r>
              <a:rPr lang="nb-NO" b="1" dirty="0" smtClean="0"/>
              <a:t>?</a:t>
            </a:r>
          </a:p>
          <a:p>
            <a:pPr marL="0" indent="0">
              <a:buNone/>
            </a:pPr>
            <a:endParaRPr lang="nb-NO" b="1" dirty="0" smtClean="0"/>
          </a:p>
          <a:p>
            <a:r>
              <a:rPr lang="nb-NO" b="1" dirty="0" err="1"/>
              <a:t>Provides</a:t>
            </a:r>
            <a:r>
              <a:rPr lang="nb-NO" b="1" dirty="0"/>
              <a:t> </a:t>
            </a:r>
            <a:r>
              <a:rPr lang="nb-NO" b="1" dirty="0" err="1"/>
              <a:t>capability</a:t>
            </a:r>
            <a:r>
              <a:rPr lang="nb-NO" b="1" dirty="0"/>
              <a:t> to </a:t>
            </a:r>
            <a:r>
              <a:rPr lang="nb-NO" b="1" dirty="0" err="1"/>
              <a:t>call</a:t>
            </a:r>
            <a:r>
              <a:rPr lang="nb-NO" b="1" dirty="0"/>
              <a:t> in/</a:t>
            </a:r>
            <a:r>
              <a:rPr lang="nb-NO" b="1" dirty="0" err="1"/>
              <a:t>out</a:t>
            </a:r>
            <a:r>
              <a:rPr lang="nb-NO" b="1" dirty="0"/>
              <a:t> from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Mototrbo</a:t>
            </a:r>
            <a:r>
              <a:rPr lang="nb-NO" b="1" dirty="0"/>
              <a:t> </a:t>
            </a:r>
            <a:r>
              <a:rPr lang="nb-NO" b="1" dirty="0" err="1"/>
              <a:t>network</a:t>
            </a:r>
            <a:r>
              <a:rPr lang="nb-NO" b="1" dirty="0"/>
              <a:t>, </a:t>
            </a:r>
            <a:r>
              <a:rPr lang="nb-NO" b="1" dirty="0" err="1"/>
              <a:t>even</a:t>
            </a:r>
            <a:r>
              <a:rPr lang="nb-NO" b="1" dirty="0"/>
              <a:t> </a:t>
            </a:r>
            <a:r>
              <a:rPr lang="nb-NO" b="1" dirty="0" err="1"/>
              <a:t>if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terminals </a:t>
            </a:r>
            <a:r>
              <a:rPr lang="nb-NO" b="1" dirty="0" err="1"/>
              <a:t>are</a:t>
            </a:r>
            <a:r>
              <a:rPr lang="nb-NO" b="1" dirty="0"/>
              <a:t> in areas </a:t>
            </a:r>
            <a:r>
              <a:rPr lang="nb-NO" b="1" dirty="0" err="1"/>
              <a:t>outside</a:t>
            </a:r>
            <a:r>
              <a:rPr lang="nb-NO" b="1" dirty="0"/>
              <a:t> GSM </a:t>
            </a:r>
            <a:r>
              <a:rPr lang="nb-NO" b="1" dirty="0" err="1"/>
              <a:t>coverage</a:t>
            </a:r>
            <a:r>
              <a:rPr lang="nb-NO" b="1" dirty="0"/>
              <a:t>. </a:t>
            </a:r>
            <a:r>
              <a:rPr lang="nb-NO" b="1" dirty="0" err="1"/>
              <a:t>Repeater</a:t>
            </a:r>
            <a:r>
              <a:rPr lang="nb-NO" b="1" dirty="0"/>
              <a:t> </a:t>
            </a:r>
            <a:r>
              <a:rPr lang="nb-NO" b="1" dirty="0" err="1"/>
              <a:t>with</a:t>
            </a:r>
            <a:r>
              <a:rPr lang="nb-NO" b="1" dirty="0"/>
              <a:t> </a:t>
            </a:r>
            <a:r>
              <a:rPr lang="nb-NO" b="1" dirty="0" err="1"/>
              <a:t>VoiceLink</a:t>
            </a:r>
            <a:r>
              <a:rPr lang="nb-NO" b="1" dirty="0"/>
              <a:t> </a:t>
            </a:r>
            <a:r>
              <a:rPr lang="nb-NO" b="1" dirty="0" err="1"/>
              <a:t>connected</a:t>
            </a:r>
            <a:r>
              <a:rPr lang="nb-NO" b="1" dirty="0"/>
              <a:t> has to be </a:t>
            </a:r>
            <a:r>
              <a:rPr lang="nb-NO" b="1" dirty="0" err="1"/>
              <a:t>wihtin</a:t>
            </a:r>
            <a:r>
              <a:rPr lang="nb-NO" b="1" dirty="0"/>
              <a:t> GSM </a:t>
            </a:r>
            <a:r>
              <a:rPr lang="nb-NO" b="1" dirty="0" err="1"/>
              <a:t>coverage</a:t>
            </a:r>
            <a:r>
              <a:rPr lang="nb-NO" b="1" dirty="0"/>
              <a:t>.</a:t>
            </a:r>
          </a:p>
          <a:p>
            <a:r>
              <a:rPr lang="nb-NO" b="1" dirty="0"/>
              <a:t>First </a:t>
            </a:r>
            <a:r>
              <a:rPr lang="nb-NO" b="1" dirty="0" err="1"/>
              <a:t>telephone</a:t>
            </a:r>
            <a:r>
              <a:rPr lang="nb-NO" b="1" dirty="0"/>
              <a:t> </a:t>
            </a:r>
            <a:r>
              <a:rPr lang="nb-NO" b="1" dirty="0" err="1"/>
              <a:t>interface</a:t>
            </a:r>
            <a:r>
              <a:rPr lang="nb-NO" b="1" dirty="0"/>
              <a:t> providing </a:t>
            </a:r>
            <a:r>
              <a:rPr lang="nb-NO" b="1" dirty="0" err="1"/>
              <a:t>Text</a:t>
            </a:r>
            <a:r>
              <a:rPr lang="nb-NO" b="1" dirty="0"/>
              <a:t> </a:t>
            </a:r>
            <a:r>
              <a:rPr lang="nb-NO" b="1" dirty="0" err="1"/>
              <a:t>messaging</a:t>
            </a:r>
            <a:r>
              <a:rPr lang="nb-NO" b="1" dirty="0"/>
              <a:t> </a:t>
            </a:r>
            <a:r>
              <a:rPr lang="nb-NO" b="1" dirty="0" err="1"/>
              <a:t>capabilities</a:t>
            </a:r>
            <a:r>
              <a:rPr lang="nb-NO" b="1" dirty="0"/>
              <a:t>, </a:t>
            </a:r>
            <a:r>
              <a:rPr lang="nb-NO" b="1" dirty="0" err="1"/>
              <a:t>both</a:t>
            </a:r>
            <a:r>
              <a:rPr lang="nb-NO" b="1" dirty="0"/>
              <a:t> </a:t>
            </a:r>
            <a:r>
              <a:rPr lang="nb-NO" b="1" dirty="0" err="1"/>
              <a:t>ways</a:t>
            </a:r>
            <a:r>
              <a:rPr lang="nb-NO" b="1" dirty="0"/>
              <a:t> </a:t>
            </a:r>
            <a:r>
              <a:rPr lang="nb-NO" b="1" dirty="0" err="1"/>
              <a:t>between</a:t>
            </a:r>
            <a:r>
              <a:rPr lang="nb-NO" b="1" dirty="0"/>
              <a:t> terminal and </a:t>
            </a:r>
            <a:r>
              <a:rPr lang="nb-NO" b="1" dirty="0" err="1"/>
              <a:t>telephone</a:t>
            </a:r>
            <a:r>
              <a:rPr lang="nb-NO" b="1" dirty="0"/>
              <a:t>.</a:t>
            </a:r>
          </a:p>
          <a:p>
            <a:r>
              <a:rPr lang="nb-NO" b="1" dirty="0"/>
              <a:t>Alarm signal </a:t>
            </a:r>
            <a:r>
              <a:rPr lang="nb-NO" b="1" dirty="0" err="1"/>
              <a:t>transmitted</a:t>
            </a:r>
            <a:r>
              <a:rPr lang="nb-NO" b="1" dirty="0"/>
              <a:t> from terminal to Smartphone, </a:t>
            </a:r>
            <a:r>
              <a:rPr lang="nb-NO" b="1" dirty="0" err="1"/>
              <a:t>with</a:t>
            </a:r>
            <a:r>
              <a:rPr lang="nb-NO" b="1" dirty="0"/>
              <a:t> GPS </a:t>
            </a:r>
            <a:r>
              <a:rPr lang="nb-NO" b="1" dirty="0" err="1"/>
              <a:t>position</a:t>
            </a:r>
            <a:r>
              <a:rPr lang="nb-NO" b="1" dirty="0"/>
              <a:t> </a:t>
            </a:r>
            <a:r>
              <a:rPr lang="nb-NO" b="1" dirty="0" err="1"/>
              <a:t>displayed</a:t>
            </a:r>
            <a:r>
              <a:rPr lang="nb-NO" b="1" dirty="0"/>
              <a:t> om </a:t>
            </a:r>
            <a:r>
              <a:rPr lang="nb-NO" b="1" dirty="0" err="1"/>
              <a:t>map</a:t>
            </a:r>
            <a:r>
              <a:rPr lang="nb-NO" b="1" dirty="0"/>
              <a:t>.</a:t>
            </a:r>
          </a:p>
          <a:p>
            <a:endParaRPr lang="nb-NO" b="1" dirty="0" smtClean="0"/>
          </a:p>
          <a:p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0481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2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691680" y="2204864"/>
            <a:ext cx="4978896" cy="3340968"/>
          </a:xfrm>
        </p:spPr>
        <p:txBody>
          <a:bodyPr/>
          <a:lstStyle/>
          <a:p>
            <a:pPr marL="0" indent="0">
              <a:buNone/>
            </a:pPr>
            <a:r>
              <a:rPr lang="nb-NO" b="1" dirty="0" err="1" smtClean="0"/>
              <a:t>Potential</a:t>
            </a:r>
            <a:r>
              <a:rPr lang="nb-NO" b="1" dirty="0" smtClean="0"/>
              <a:t> </a:t>
            </a:r>
            <a:r>
              <a:rPr lang="nb-NO" b="1" dirty="0" err="1" smtClean="0"/>
              <a:t>customer</a:t>
            </a:r>
            <a:r>
              <a:rPr lang="nb-NO" b="1" dirty="0" smtClean="0"/>
              <a:t> </a:t>
            </a:r>
            <a:r>
              <a:rPr lang="nb-NO" b="1" dirty="0" err="1" smtClean="0"/>
              <a:t>groups</a:t>
            </a:r>
            <a:r>
              <a:rPr lang="nb-NO" b="1" dirty="0" smtClean="0"/>
              <a:t>:</a:t>
            </a:r>
          </a:p>
          <a:p>
            <a:endParaRPr lang="nb-NO" b="1" dirty="0"/>
          </a:p>
          <a:p>
            <a:r>
              <a:rPr lang="nb-NO" b="1" dirty="0" err="1" smtClean="0"/>
              <a:t>Emergency</a:t>
            </a:r>
            <a:r>
              <a:rPr lang="nb-NO" b="1" dirty="0" smtClean="0"/>
              <a:t> </a:t>
            </a:r>
            <a:r>
              <a:rPr lang="nb-NO" b="1" dirty="0" err="1" smtClean="0"/>
              <a:t>organisations</a:t>
            </a:r>
            <a:r>
              <a:rPr lang="nb-NO" b="1" dirty="0" smtClean="0"/>
              <a:t> </a:t>
            </a:r>
          </a:p>
          <a:p>
            <a:r>
              <a:rPr lang="nb-NO" b="1" dirty="0" smtClean="0"/>
              <a:t>Power </a:t>
            </a:r>
            <a:r>
              <a:rPr lang="nb-NO" b="1" dirty="0" err="1" smtClean="0"/>
              <a:t>companies</a:t>
            </a:r>
            <a:endParaRPr lang="nb-NO" b="1" dirty="0" smtClean="0"/>
          </a:p>
          <a:p>
            <a:r>
              <a:rPr lang="nb-NO" b="1" dirty="0" smtClean="0"/>
              <a:t>Fish </a:t>
            </a:r>
            <a:r>
              <a:rPr lang="nb-NO" b="1" dirty="0" err="1" smtClean="0"/>
              <a:t>Farming</a:t>
            </a:r>
            <a:endParaRPr lang="nb-NO" b="1" dirty="0" smtClean="0"/>
          </a:p>
          <a:p>
            <a:r>
              <a:rPr lang="nb-NO" b="1" dirty="0" smtClean="0"/>
              <a:t>Mining</a:t>
            </a:r>
          </a:p>
          <a:p>
            <a:r>
              <a:rPr lang="nb-NO" b="1" dirty="0" err="1" smtClean="0"/>
              <a:t>Constructors</a:t>
            </a:r>
            <a:endParaRPr lang="nb-NO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0544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19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sz="5100" b="1" dirty="0" err="1" smtClean="0"/>
              <a:t>Specifications</a:t>
            </a:r>
            <a:r>
              <a:rPr lang="nb-NO" sz="5100" b="1" dirty="0" smtClean="0"/>
              <a:t>:</a:t>
            </a:r>
          </a:p>
          <a:p>
            <a:endParaRPr lang="nb-NO" b="1" dirty="0" smtClean="0"/>
          </a:p>
          <a:p>
            <a:r>
              <a:rPr lang="nb-NO" b="1" dirty="0" smtClean="0"/>
              <a:t>CPU 				AMD G-T40E, Dual </a:t>
            </a:r>
            <a:r>
              <a:rPr lang="nb-NO" b="1" dirty="0" err="1" smtClean="0"/>
              <a:t>Core</a:t>
            </a:r>
            <a:r>
              <a:rPr lang="nb-NO" b="1" dirty="0" smtClean="0"/>
              <a:t>, 1.0GHz 6.4W </a:t>
            </a:r>
          </a:p>
          <a:p>
            <a:r>
              <a:rPr lang="nb-NO" b="1" dirty="0" smtClean="0"/>
              <a:t>Memory     			2GB </a:t>
            </a:r>
          </a:p>
          <a:p>
            <a:r>
              <a:rPr lang="nb-NO" b="1" dirty="0" smtClean="0"/>
              <a:t>Storage    			64 GB SSD </a:t>
            </a:r>
          </a:p>
          <a:p>
            <a:r>
              <a:rPr lang="nb-NO" b="1" dirty="0" smtClean="0"/>
              <a:t>Operating System              		Windows 7 PRO desktop </a:t>
            </a:r>
          </a:p>
          <a:p>
            <a:r>
              <a:rPr lang="nb-NO" b="1" dirty="0" smtClean="0"/>
              <a:t>Graphics                                   	</a:t>
            </a:r>
            <a:r>
              <a:rPr lang="nb-NO" b="1" dirty="0" err="1" smtClean="0"/>
              <a:t>Radeon</a:t>
            </a:r>
            <a:r>
              <a:rPr lang="nb-NO" b="1" dirty="0" smtClean="0"/>
              <a:t> HD 6250 GPU, Dual display mode 				</a:t>
            </a:r>
            <a:r>
              <a:rPr lang="nb-NO" b="1" dirty="0" err="1" smtClean="0"/>
              <a:t>supported</a:t>
            </a:r>
            <a:r>
              <a:rPr lang="nb-NO" b="1" dirty="0" smtClean="0"/>
              <a:t> </a:t>
            </a:r>
          </a:p>
          <a:p>
            <a:r>
              <a:rPr lang="nb-NO" b="1" dirty="0" smtClean="0"/>
              <a:t>Display                                     	2 x HDMI 1.4a (up to 1920 x 1200 @ 60Hz) </a:t>
            </a:r>
          </a:p>
          <a:p>
            <a:r>
              <a:rPr lang="nb-NO" b="1" dirty="0" err="1" smtClean="0"/>
              <a:t>Audio</a:t>
            </a:r>
            <a:r>
              <a:rPr lang="nb-NO" b="1" dirty="0" smtClean="0"/>
              <a:t>                                      	 Digital 7.1+2 </a:t>
            </a:r>
            <a:r>
              <a:rPr lang="nb-NO" b="1" dirty="0" err="1" smtClean="0"/>
              <a:t>channels</a:t>
            </a:r>
            <a:r>
              <a:rPr lang="nb-NO" b="1" dirty="0" smtClean="0"/>
              <a:t> S/PDIF and analog, IN &amp; 				OUT </a:t>
            </a:r>
          </a:p>
          <a:p>
            <a:r>
              <a:rPr lang="nb-NO" b="1" dirty="0" smtClean="0"/>
              <a:t>I/O                                            	 4 x USB 2.0 ports, 1 x </a:t>
            </a:r>
            <a:r>
              <a:rPr lang="nb-NO" b="1" dirty="0" err="1" smtClean="0"/>
              <a:t>micro</a:t>
            </a:r>
            <a:r>
              <a:rPr lang="nb-NO" b="1" dirty="0" smtClean="0"/>
              <a:t> SIM </a:t>
            </a:r>
            <a:r>
              <a:rPr lang="nb-NO" b="1" dirty="0" err="1" smtClean="0"/>
              <a:t>slot</a:t>
            </a:r>
            <a:r>
              <a:rPr lang="nb-NO" b="1" dirty="0" smtClean="0"/>
              <a:t> </a:t>
            </a:r>
          </a:p>
          <a:p>
            <a:r>
              <a:rPr lang="nb-NO" b="1" dirty="0" smtClean="0"/>
              <a:t>LAN                                           	2x </a:t>
            </a:r>
            <a:r>
              <a:rPr lang="nb-NO" b="1" dirty="0" err="1" smtClean="0"/>
              <a:t>GbE</a:t>
            </a:r>
            <a:r>
              <a:rPr lang="nb-NO" b="1" dirty="0" smtClean="0"/>
              <a:t> LAN ports, </a:t>
            </a:r>
          </a:p>
          <a:p>
            <a:r>
              <a:rPr lang="nb-NO" b="1" dirty="0" smtClean="0"/>
              <a:t>Advanced </a:t>
            </a:r>
            <a:r>
              <a:rPr lang="nb-NO" b="1" dirty="0" err="1" smtClean="0"/>
              <a:t>Features</a:t>
            </a:r>
            <a:r>
              <a:rPr lang="nb-NO" b="1" dirty="0" smtClean="0"/>
              <a:t>         		CPU </a:t>
            </a:r>
            <a:r>
              <a:rPr lang="nb-NO" b="1" dirty="0" err="1" smtClean="0"/>
              <a:t>Virtualization</a:t>
            </a:r>
            <a:r>
              <a:rPr lang="nb-NO" b="1" dirty="0" smtClean="0"/>
              <a:t>, Auto-On, Wake-on-LAN, 				Wake-on-Timer, PXE </a:t>
            </a:r>
            <a:r>
              <a:rPr lang="nb-NO" b="1" dirty="0" err="1" smtClean="0"/>
              <a:t>Boot</a:t>
            </a:r>
            <a:r>
              <a:rPr lang="nb-NO" b="1" dirty="0" smtClean="0"/>
              <a:t>, </a:t>
            </a:r>
            <a:r>
              <a:rPr lang="nb-NO" b="1" dirty="0" err="1" smtClean="0"/>
              <a:t>Watchdog</a:t>
            </a:r>
            <a:r>
              <a:rPr lang="nb-NO" b="1" dirty="0" smtClean="0"/>
              <a:t> </a:t>
            </a:r>
          </a:p>
          <a:p>
            <a:r>
              <a:rPr lang="nb-NO" b="1" dirty="0" smtClean="0"/>
              <a:t>Input </a:t>
            </a:r>
            <a:r>
              <a:rPr lang="nb-NO" b="1" dirty="0" err="1" smtClean="0"/>
              <a:t>Voltage</a:t>
            </a:r>
            <a:r>
              <a:rPr lang="nb-NO" b="1" dirty="0" smtClean="0"/>
              <a:t>                     		</a:t>
            </a:r>
            <a:r>
              <a:rPr lang="nb-NO" b="1" dirty="0" err="1" smtClean="0"/>
              <a:t>Unregulated</a:t>
            </a:r>
            <a:r>
              <a:rPr lang="nb-NO" b="1" dirty="0" smtClean="0"/>
              <a:t> 10-15VDC input </a:t>
            </a:r>
          </a:p>
          <a:p>
            <a:r>
              <a:rPr lang="nb-NO" b="1" dirty="0" smtClean="0"/>
              <a:t>Power </a:t>
            </a:r>
            <a:r>
              <a:rPr lang="nb-NO" b="1" dirty="0" err="1" smtClean="0"/>
              <a:t>Consumption</a:t>
            </a:r>
            <a:r>
              <a:rPr lang="nb-NO" b="1" dirty="0" smtClean="0"/>
              <a:t>                	 7W – 15W </a:t>
            </a:r>
          </a:p>
          <a:p>
            <a:r>
              <a:rPr lang="nb-NO" b="1" dirty="0" smtClean="0"/>
              <a:t>Operating Temp              		0 – 70°C </a:t>
            </a:r>
          </a:p>
          <a:p>
            <a:r>
              <a:rPr lang="nb-NO" b="1" dirty="0" err="1" smtClean="0"/>
              <a:t>Supported</a:t>
            </a:r>
            <a:r>
              <a:rPr lang="nb-NO" b="1" dirty="0" smtClean="0"/>
              <a:t> </a:t>
            </a:r>
            <a:r>
              <a:rPr lang="nb-NO" b="1" dirty="0" err="1" smtClean="0"/>
              <a:t>frequencies</a:t>
            </a:r>
            <a:r>
              <a:rPr lang="nb-NO" b="1" dirty="0" smtClean="0"/>
              <a:t>             	GSM 850, 900, 1800, 1900 </a:t>
            </a:r>
          </a:p>
          <a:p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945" y="620688"/>
            <a:ext cx="40481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42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r>
              <a:rPr lang="nb-NO" b="1" dirty="0" err="1" smtClean="0"/>
              <a:t>DMRVoice</a:t>
            </a:r>
            <a:r>
              <a:rPr lang="nb-NO" b="1" dirty="0" smtClean="0"/>
              <a:t> Link </a:t>
            </a:r>
            <a:r>
              <a:rPr lang="nb-NO" b="1" dirty="0" err="1" smtClean="0"/>
              <a:t>increases</a:t>
            </a:r>
            <a:r>
              <a:rPr lang="nb-NO" b="1" dirty="0" smtClean="0"/>
              <a:t>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>
                <a:solidFill>
                  <a:schemeClr val="bg1">
                    <a:lumMod val="50000"/>
                  </a:schemeClr>
                </a:solidFill>
              </a:rPr>
              <a:t>workers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safety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/>
              <a:t>with</a:t>
            </a:r>
            <a:r>
              <a:rPr lang="nb-NO" b="1" dirty="0" smtClean="0"/>
              <a:t> </a:t>
            </a:r>
            <a:r>
              <a:rPr lang="nb-NO" b="1" dirty="0" err="1" smtClean="0"/>
              <a:t>it’s</a:t>
            </a:r>
            <a:r>
              <a:rPr lang="nb-NO" b="1" dirty="0" smtClean="0"/>
              <a:t> </a:t>
            </a:r>
            <a:r>
              <a:rPr lang="nb-NO" b="1" dirty="0" err="1" smtClean="0"/>
              <a:t>unique</a:t>
            </a:r>
            <a:r>
              <a:rPr lang="nb-NO" b="1" dirty="0" smtClean="0"/>
              <a:t> alarm </a:t>
            </a:r>
            <a:r>
              <a:rPr lang="nb-NO" b="1" dirty="0" err="1" smtClean="0"/>
              <a:t>feature</a:t>
            </a:r>
            <a:r>
              <a:rPr lang="nb-NO" b="1" dirty="0" smtClean="0"/>
              <a:t> </a:t>
            </a:r>
            <a:r>
              <a:rPr lang="nb-NO" b="1" dirty="0" err="1" smtClean="0"/>
              <a:t>including</a:t>
            </a:r>
            <a:r>
              <a:rPr lang="nb-NO" b="1" dirty="0" smtClean="0"/>
              <a:t> GPS </a:t>
            </a:r>
            <a:r>
              <a:rPr lang="nb-NO" b="1" dirty="0" err="1" smtClean="0"/>
              <a:t>positioning</a:t>
            </a:r>
            <a:r>
              <a:rPr lang="nb-NO" b="1" dirty="0" smtClean="0"/>
              <a:t>.</a:t>
            </a:r>
          </a:p>
          <a:p>
            <a:r>
              <a:rPr lang="nb-NO" b="1" dirty="0" err="1" smtClean="0"/>
              <a:t>DMRVoice</a:t>
            </a:r>
            <a:r>
              <a:rPr lang="nb-NO" b="1" dirty="0" smtClean="0"/>
              <a:t> Link </a:t>
            </a:r>
            <a:r>
              <a:rPr lang="nb-NO" b="1" dirty="0" err="1" smtClean="0"/>
              <a:t>increases</a:t>
            </a:r>
            <a:r>
              <a:rPr lang="nb-NO" b="1" dirty="0" smtClean="0"/>
              <a:t>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productivity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smtClean="0"/>
              <a:t>by </a:t>
            </a:r>
            <a:r>
              <a:rPr lang="nb-NO" b="1" dirty="0" err="1" smtClean="0"/>
              <a:t>use</a:t>
            </a:r>
            <a:r>
              <a:rPr lang="nb-NO" b="1" dirty="0" smtClean="0"/>
              <a:t> </a:t>
            </a:r>
            <a:r>
              <a:rPr lang="nb-NO" b="1" dirty="0" err="1" smtClean="0"/>
              <a:t>of</a:t>
            </a:r>
            <a:r>
              <a:rPr lang="nb-NO" b="1" dirty="0" smtClean="0"/>
              <a:t> </a:t>
            </a:r>
            <a:r>
              <a:rPr lang="nb-NO" b="1" dirty="0" err="1" smtClean="0"/>
              <a:t>Text</a:t>
            </a:r>
            <a:r>
              <a:rPr lang="nb-NO" b="1" dirty="0" smtClean="0"/>
              <a:t> </a:t>
            </a:r>
            <a:r>
              <a:rPr lang="nb-NO" b="1" dirty="0" err="1" smtClean="0"/>
              <a:t>messaging</a:t>
            </a:r>
            <a:r>
              <a:rPr lang="nb-NO" b="1" dirty="0" smtClean="0"/>
              <a:t> </a:t>
            </a:r>
            <a:r>
              <a:rPr lang="nb-NO" b="1" dirty="0" err="1" smtClean="0"/>
              <a:t>between</a:t>
            </a:r>
            <a:r>
              <a:rPr lang="nb-NO" b="1" dirty="0" smtClean="0"/>
              <a:t> GSM </a:t>
            </a:r>
            <a:r>
              <a:rPr lang="nb-NO" b="1" dirty="0" err="1" smtClean="0"/>
              <a:t>phone</a:t>
            </a:r>
            <a:r>
              <a:rPr lang="nb-NO" b="1" dirty="0" smtClean="0"/>
              <a:t> and terminal.</a:t>
            </a:r>
          </a:p>
          <a:p>
            <a:r>
              <a:rPr lang="nb-NO" b="1" dirty="0" err="1" smtClean="0"/>
              <a:t>DMRVoice</a:t>
            </a:r>
            <a:r>
              <a:rPr lang="nb-NO" b="1" dirty="0" smtClean="0"/>
              <a:t> link </a:t>
            </a:r>
            <a:r>
              <a:rPr lang="nb-NO" b="1" dirty="0" err="1" smtClean="0"/>
              <a:t>increases</a:t>
            </a:r>
            <a:r>
              <a:rPr lang="nb-NO" b="1" dirty="0" smtClean="0"/>
              <a:t>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flexibility</a:t>
            </a:r>
            <a:r>
              <a:rPr lang="nb-NO" b="1" dirty="0" smtClean="0"/>
              <a:t> </a:t>
            </a:r>
            <a:r>
              <a:rPr lang="nb-NO" b="1" dirty="0" err="1" smtClean="0"/>
              <a:t>with</a:t>
            </a:r>
            <a:r>
              <a:rPr lang="nb-NO" b="1" dirty="0" smtClean="0"/>
              <a:t> </a:t>
            </a:r>
            <a:r>
              <a:rPr lang="nb-NO" b="1" dirty="0" err="1" smtClean="0"/>
              <a:t>incomming</a:t>
            </a:r>
            <a:r>
              <a:rPr lang="nb-NO" b="1" dirty="0" smtClean="0"/>
              <a:t> and </a:t>
            </a:r>
            <a:r>
              <a:rPr lang="nb-NO" b="1" dirty="0" err="1" smtClean="0"/>
              <a:t>outgoing</a:t>
            </a:r>
            <a:r>
              <a:rPr lang="nb-NO" b="1" dirty="0" smtClean="0"/>
              <a:t> </a:t>
            </a:r>
            <a:r>
              <a:rPr lang="nb-NO" b="1" dirty="0" err="1" smtClean="0"/>
              <a:t>phone</a:t>
            </a:r>
            <a:r>
              <a:rPr lang="nb-NO" b="1" dirty="0" smtClean="0"/>
              <a:t> </a:t>
            </a:r>
            <a:r>
              <a:rPr lang="nb-NO" b="1" dirty="0" err="1" smtClean="0"/>
              <a:t>calls</a:t>
            </a:r>
            <a:r>
              <a:rPr lang="nb-NO" b="1" dirty="0" smtClean="0"/>
              <a:t> from </a:t>
            </a:r>
            <a:r>
              <a:rPr lang="nb-NO" b="1" dirty="0" err="1" smtClean="0"/>
              <a:t>your</a:t>
            </a:r>
            <a:r>
              <a:rPr lang="nb-NO" b="1" dirty="0" smtClean="0"/>
              <a:t> terminals, </a:t>
            </a:r>
            <a:r>
              <a:rPr lang="nb-NO" b="1" dirty="0" err="1" smtClean="0"/>
              <a:t>also</a:t>
            </a:r>
            <a:r>
              <a:rPr lang="nb-NO" b="1" dirty="0" smtClean="0"/>
              <a:t> </a:t>
            </a:r>
            <a:r>
              <a:rPr lang="nb-NO" b="1" dirty="0" err="1" smtClean="0"/>
              <a:t>with</a:t>
            </a:r>
            <a:r>
              <a:rPr lang="nb-NO" b="1" dirty="0" smtClean="0"/>
              <a:t> </a:t>
            </a:r>
            <a:r>
              <a:rPr lang="nb-NO" b="1" dirty="0" err="1" smtClean="0"/>
              <a:t>group</a:t>
            </a:r>
            <a:r>
              <a:rPr lang="nb-NO" b="1" dirty="0" smtClean="0"/>
              <a:t> </a:t>
            </a:r>
            <a:r>
              <a:rPr lang="nb-NO" b="1" dirty="0" err="1" smtClean="0"/>
              <a:t>calls</a:t>
            </a:r>
            <a:endParaRPr lang="nb-NO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20688"/>
            <a:ext cx="40481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23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85851"/>
            <a:ext cx="5472608" cy="708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22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delse">
  <a:themeElements>
    <a:clrScheme name="Ledels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Ledels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edel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511</TotalTime>
  <Words>256</Words>
  <Application>Microsoft Office PowerPoint</Application>
  <PresentationFormat>Skjermfremvisning (4:3)</PresentationFormat>
  <Paragraphs>52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Ledelse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Datamatik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Ove Ruud</dc:creator>
  <cp:lastModifiedBy>Ove Ruud</cp:lastModifiedBy>
  <cp:revision>36</cp:revision>
  <dcterms:created xsi:type="dcterms:W3CDTF">2015-10-12T13:54:58Z</dcterms:created>
  <dcterms:modified xsi:type="dcterms:W3CDTF">2015-12-07T12:47:49Z</dcterms:modified>
</cp:coreProperties>
</file>